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256" r:id="rId2"/>
  </p:sldIdLst>
  <p:sldSz cx="7556500" cy="104648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1pPr>
    <a:lvl2pPr marL="0" marR="0" indent="22860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2pPr>
    <a:lvl3pPr marL="0" marR="0" indent="45720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3pPr>
    <a:lvl4pPr marL="0" marR="0" indent="68580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4pPr>
    <a:lvl5pPr marL="0" marR="0" indent="91440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5pPr>
    <a:lvl6pPr marL="0" marR="0" indent="114300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6pPr>
    <a:lvl7pPr marL="0" marR="0" indent="137160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7pPr>
    <a:lvl8pPr marL="0" marR="0" indent="160020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8pPr>
    <a:lvl9pPr marL="0" marR="0" indent="182880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9pPr>
  </p:defaultTextStyle>
  <p:extLst>
    <p:ext uri="{EFAFB233-063F-42B5-8137-9DF3F51BA10A}">
      <p15:sldGuideLst xmlns:p15="http://schemas.microsoft.com/office/powerpoint/2012/main">
        <p15:guide id="1" orient="horz" pos="3296">
          <p15:clr>
            <a:srgbClr val="A4A3A4"/>
          </p15:clr>
        </p15:guide>
        <p15:guide id="2" pos="23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85D9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wholeTbl>
    <a:band2H>
      <a:tcTxStyle/>
      <a:tcStyle>
        <a:tcBdr/>
        <a:fill>
          <a:solidFill>
            <a:srgbClr val="E3E5E8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3175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3175" cap="flat">
              <a:noFill/>
              <a:miter lim="400000"/>
            </a:ln>
          </a:insideV>
        </a:tcBdr>
        <a:fill>
          <a:solidFill>
            <a:srgbClr val="398CCE"/>
          </a:solidFill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3175" cap="flat">
              <a:solidFill>
                <a:srgbClr val="3797C6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3175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3175" cap="flat">
              <a:noFill/>
              <a:miter lim="400000"/>
            </a:ln>
          </a:bottom>
          <a:insideH>
            <a:ln w="3175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B8B8B8"/>
              </a:solidFill>
              <a:prstDash val="solid"/>
              <a:miter lim="400000"/>
            </a:ln>
          </a:left>
          <a:right>
            <a:ln w="3175" cap="flat">
              <a:solidFill>
                <a:srgbClr val="B8B8B8"/>
              </a:solidFill>
              <a:prstDash val="solid"/>
              <a:miter lim="400000"/>
            </a:ln>
          </a:right>
          <a:top>
            <a:ln w="3175" cap="flat">
              <a:solidFill>
                <a:srgbClr val="B8B8B8"/>
              </a:solidFill>
              <a:prstDash val="solid"/>
              <a:miter lim="400000"/>
            </a:ln>
          </a:top>
          <a:bottom>
            <a:ln w="3175" cap="flat">
              <a:solidFill>
                <a:srgbClr val="B8B8B8"/>
              </a:solidFill>
              <a:prstDash val="solid"/>
              <a:miter lim="400000"/>
            </a:ln>
          </a:bottom>
          <a:insideH>
            <a:ln w="3175" cap="flat">
              <a:solidFill>
                <a:srgbClr val="B8B8B8"/>
              </a:solidFill>
              <a:prstDash val="solid"/>
              <a:miter lim="400000"/>
            </a:ln>
          </a:insideH>
          <a:insideV>
            <a:ln w="3175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/>
      <a:tcStyle>
        <a:tcBdr/>
        <a:fill>
          <a:solidFill>
            <a:srgbClr val="E1E0DA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606060"/>
              </a:solidFill>
              <a:prstDash val="solid"/>
              <a:miter lim="400000"/>
            </a:ln>
          </a:left>
          <a:right>
            <a:ln w="3175" cap="flat">
              <a:solidFill>
                <a:srgbClr val="606060"/>
              </a:solidFill>
              <a:prstDash val="solid"/>
              <a:miter lim="400000"/>
            </a:ln>
          </a:right>
          <a:top>
            <a:ln w="3175" cap="flat">
              <a:solidFill>
                <a:srgbClr val="606060"/>
              </a:solidFill>
              <a:prstDash val="solid"/>
              <a:miter lim="400000"/>
            </a:ln>
          </a:top>
          <a:bottom>
            <a:ln w="3175" cap="flat">
              <a:solidFill>
                <a:srgbClr val="606060"/>
              </a:solidFill>
              <a:prstDash val="solid"/>
              <a:miter lim="400000"/>
            </a:ln>
          </a:bottom>
          <a:insideH>
            <a:ln w="3175" cap="flat">
              <a:solidFill>
                <a:srgbClr val="606060"/>
              </a:solidFill>
              <a:prstDash val="solid"/>
              <a:miter lim="400000"/>
            </a:ln>
          </a:insideH>
          <a:insideV>
            <a:ln w="3175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rgbClr val="5AC831"/>
          </a:solidFill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B8B8B8"/>
              </a:solidFill>
              <a:prstDash val="solid"/>
              <a:miter lim="400000"/>
            </a:ln>
          </a:left>
          <a:right>
            <a:ln w="3175" cap="flat">
              <a:solidFill>
                <a:srgbClr val="B8B8B8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3175" cap="flat">
              <a:solidFill>
                <a:srgbClr val="606060"/>
              </a:solidFill>
              <a:prstDash val="solid"/>
              <a:miter lim="400000"/>
            </a:ln>
          </a:bottom>
          <a:insideH>
            <a:ln w="3175" cap="flat">
              <a:solidFill>
                <a:srgbClr val="B8B8B8"/>
              </a:solidFill>
              <a:prstDash val="solid"/>
              <a:miter lim="400000"/>
            </a:ln>
          </a:insideH>
          <a:insideV>
            <a:ln w="3175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606060"/>
              </a:solidFill>
              <a:prstDash val="solid"/>
              <a:miter lim="400000"/>
            </a:ln>
          </a:left>
          <a:right>
            <a:ln w="3175" cap="flat">
              <a:solidFill>
                <a:srgbClr val="606060"/>
              </a:solidFill>
              <a:prstDash val="solid"/>
              <a:miter lim="400000"/>
            </a:ln>
          </a:right>
          <a:top>
            <a:ln w="3175" cap="flat">
              <a:solidFill>
                <a:srgbClr val="606060"/>
              </a:solidFill>
              <a:prstDash val="solid"/>
              <a:miter lim="400000"/>
            </a:ln>
          </a:top>
          <a:bottom>
            <a:ln w="3175" cap="flat">
              <a:solidFill>
                <a:srgbClr val="606060"/>
              </a:solidFill>
              <a:prstDash val="solid"/>
              <a:miter lim="400000"/>
            </a:ln>
          </a:bottom>
          <a:insideH>
            <a:ln w="3175" cap="flat">
              <a:solidFill>
                <a:srgbClr val="606060"/>
              </a:solidFill>
              <a:prstDash val="solid"/>
              <a:miter lim="400000"/>
            </a:ln>
          </a:insideH>
          <a:insideV>
            <a:ln w="3175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chemeClr val="accent2"/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left>
          <a:right>
            <a:ln w="3175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right>
          <a:top>
            <a:ln w="3175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top>
          <a:bottom>
            <a:ln w="3175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bottom>
          <a:insideH>
            <a:ln w="3175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H>
          <a:insideV>
            <a:ln w="3175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V>
        </a:tcBdr>
        <a:fill>
          <a:solidFill>
            <a:srgbClr val="E6E3D7"/>
          </a:solidFill>
        </a:fill>
      </a:tcStyle>
    </a:wholeTbl>
    <a:band2H>
      <a:tcTxStyle/>
      <a:tcStyle>
        <a:tcBdr/>
        <a:fill>
          <a:solidFill>
            <a:srgbClr val="C3C2C2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5D5D5D"/>
              </a:solidFill>
              <a:prstDash val="solid"/>
              <a:miter lim="400000"/>
            </a:ln>
          </a:left>
          <a:right>
            <a:ln w="3175" cap="flat">
              <a:solidFill>
                <a:srgbClr val="5D5D5D"/>
              </a:solidFill>
              <a:prstDash val="solid"/>
              <a:miter lim="400000"/>
            </a:ln>
          </a:right>
          <a:top>
            <a:ln w="3175" cap="flat">
              <a:solidFill>
                <a:srgbClr val="5D5D5D"/>
              </a:solidFill>
              <a:prstDash val="solid"/>
              <a:miter lim="400000"/>
            </a:ln>
          </a:top>
          <a:bottom>
            <a:ln w="3175" cap="flat">
              <a:solidFill>
                <a:srgbClr val="5D5D5D"/>
              </a:solidFill>
              <a:prstDash val="solid"/>
              <a:miter lim="400000"/>
            </a:ln>
          </a:bottom>
          <a:insideH>
            <a:ln w="3175" cap="flat">
              <a:solidFill>
                <a:srgbClr val="5D5D5D"/>
              </a:solidFill>
              <a:prstDash val="solid"/>
              <a:miter lim="400000"/>
            </a:ln>
          </a:insideH>
          <a:insideV>
            <a:ln w="3175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09C99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5D5D5D"/>
              </a:solidFill>
              <a:prstDash val="solid"/>
              <a:miter lim="400000"/>
            </a:ln>
          </a:left>
          <a:right>
            <a:ln w="3175" cap="flat">
              <a:solidFill>
                <a:srgbClr val="5D5D5D"/>
              </a:solidFill>
              <a:prstDash val="solid"/>
              <a:miter lim="400000"/>
            </a:ln>
          </a:right>
          <a:top>
            <a:ln w="3175" cap="flat">
              <a:solidFill>
                <a:srgbClr val="5D5D5D"/>
              </a:solidFill>
              <a:prstDash val="solid"/>
              <a:miter lim="400000"/>
            </a:ln>
          </a:top>
          <a:bottom>
            <a:ln w="3175" cap="flat">
              <a:solidFill>
                <a:srgbClr val="5D5D5D"/>
              </a:solidFill>
              <a:prstDash val="solid"/>
              <a:miter lim="400000"/>
            </a:ln>
          </a:bottom>
          <a:insideH>
            <a:ln w="3175" cap="flat">
              <a:solidFill>
                <a:srgbClr val="5D5D5D"/>
              </a:solidFill>
              <a:prstDash val="solid"/>
              <a:miter lim="400000"/>
            </a:ln>
          </a:insideH>
          <a:insideV>
            <a:ln w="3175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7764E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5D5D5D"/>
              </a:solidFill>
              <a:prstDash val="solid"/>
              <a:miter lim="400000"/>
            </a:ln>
          </a:left>
          <a:right>
            <a:ln w="3175" cap="flat">
              <a:solidFill>
                <a:srgbClr val="5D5D5D"/>
              </a:solidFill>
              <a:prstDash val="solid"/>
              <a:miter lim="400000"/>
            </a:ln>
          </a:right>
          <a:top>
            <a:ln w="3175" cap="flat">
              <a:solidFill>
                <a:srgbClr val="5D5D5D"/>
              </a:solidFill>
              <a:prstDash val="solid"/>
              <a:miter lim="400000"/>
            </a:ln>
          </a:top>
          <a:bottom>
            <a:ln w="3175" cap="flat">
              <a:solidFill>
                <a:srgbClr val="5D5D5D"/>
              </a:solidFill>
              <a:prstDash val="solid"/>
              <a:miter lim="400000"/>
            </a:ln>
          </a:bottom>
          <a:insideH>
            <a:ln w="3175" cap="flat">
              <a:solidFill>
                <a:srgbClr val="5D5D5D"/>
              </a:solidFill>
              <a:prstDash val="solid"/>
              <a:miter lim="400000"/>
            </a:ln>
          </a:insideH>
          <a:insideV>
            <a:ln w="3175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7764E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000000"/>
              </a:solidFill>
              <a:prstDash val="solid"/>
              <a:miter lim="400000"/>
            </a:ln>
          </a:left>
          <a:right>
            <a:ln w="3175" cap="flat">
              <a:solidFill>
                <a:srgbClr val="000000"/>
              </a:solidFill>
              <a:prstDash val="solid"/>
              <a:miter lim="400000"/>
            </a:ln>
          </a:right>
          <a:top>
            <a:ln w="3175" cap="flat">
              <a:solidFill>
                <a:srgbClr val="000000"/>
              </a:solidFill>
              <a:prstDash val="solid"/>
              <a:miter lim="400000"/>
            </a:ln>
          </a:top>
          <a:bottom>
            <a:ln w="3175" cap="flat">
              <a:solidFill>
                <a:srgbClr val="000000"/>
              </a:solidFill>
              <a:prstDash val="solid"/>
              <a:miter lim="400000"/>
            </a:ln>
          </a:bottom>
          <a:insideH>
            <a:ln w="3175" cap="flat">
              <a:solidFill>
                <a:srgbClr val="000000"/>
              </a:solidFill>
              <a:prstDash val="solid"/>
              <a:miter lim="400000"/>
            </a:ln>
          </a:insideH>
          <a:insideV>
            <a:ln w="3175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/>
      <a:tcStyle>
        <a:tcBdr/>
        <a:fill>
          <a:solidFill>
            <a:srgbClr val="DCE5E6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000000"/>
              </a:solidFill>
              <a:prstDash val="solid"/>
              <a:miter lim="400000"/>
            </a:ln>
          </a:left>
          <a:right>
            <a:ln w="3175" cap="flat">
              <a:solidFill>
                <a:srgbClr val="000000"/>
              </a:solidFill>
              <a:prstDash val="solid"/>
              <a:miter lim="400000"/>
            </a:ln>
          </a:right>
          <a:top>
            <a:ln w="3175" cap="flat">
              <a:solidFill>
                <a:srgbClr val="000000"/>
              </a:solidFill>
              <a:prstDash val="solid"/>
              <a:miter lim="400000"/>
            </a:ln>
          </a:top>
          <a:bottom>
            <a:ln w="3175" cap="flat">
              <a:solidFill>
                <a:srgbClr val="000000"/>
              </a:solidFill>
              <a:prstDash val="solid"/>
              <a:miter lim="400000"/>
            </a:ln>
          </a:bottom>
          <a:insideH>
            <a:ln w="3175" cap="flat">
              <a:solidFill>
                <a:srgbClr val="000000"/>
              </a:solidFill>
              <a:prstDash val="solid"/>
              <a:miter lim="400000"/>
            </a:ln>
          </a:insideH>
          <a:insideV>
            <a:ln w="3175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000000"/>
              </a:solidFill>
              <a:prstDash val="solid"/>
              <a:miter lim="400000"/>
            </a:ln>
          </a:left>
          <a:right>
            <a:ln w="3175" cap="flat">
              <a:solidFill>
                <a:srgbClr val="000000"/>
              </a:solidFill>
              <a:prstDash val="solid"/>
              <a:miter lim="400000"/>
            </a:ln>
          </a:right>
          <a:top>
            <a:ln w="3175" cap="flat">
              <a:solidFill>
                <a:srgbClr val="000000"/>
              </a:solidFill>
              <a:prstDash val="solid"/>
              <a:miter lim="400000"/>
            </a:ln>
          </a:top>
          <a:bottom>
            <a:ln w="3175" cap="flat">
              <a:solidFill>
                <a:srgbClr val="000000"/>
              </a:solidFill>
              <a:prstDash val="solid"/>
              <a:miter lim="400000"/>
            </a:ln>
          </a:bottom>
          <a:insideH>
            <a:ln w="3175" cap="flat">
              <a:solidFill>
                <a:srgbClr val="000000"/>
              </a:solidFill>
              <a:prstDash val="solid"/>
              <a:miter lim="400000"/>
            </a:ln>
          </a:insideH>
          <a:insideV>
            <a:ln w="3175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000000"/>
              </a:solidFill>
              <a:prstDash val="solid"/>
              <a:miter lim="400000"/>
            </a:ln>
          </a:left>
          <a:right>
            <a:ln w="3175" cap="flat">
              <a:solidFill>
                <a:srgbClr val="000000"/>
              </a:solidFill>
              <a:prstDash val="solid"/>
              <a:miter lim="400000"/>
            </a:ln>
          </a:right>
          <a:top>
            <a:ln w="3175" cap="flat">
              <a:solidFill>
                <a:srgbClr val="000000"/>
              </a:solidFill>
              <a:prstDash val="solid"/>
              <a:miter lim="400000"/>
            </a:ln>
          </a:top>
          <a:bottom>
            <a:ln w="3175" cap="flat">
              <a:solidFill>
                <a:srgbClr val="000000"/>
              </a:solidFill>
              <a:prstDash val="solid"/>
              <a:miter lim="400000"/>
            </a:ln>
          </a:bottom>
          <a:insideH>
            <a:ln w="3175" cap="flat">
              <a:solidFill>
                <a:srgbClr val="000000"/>
              </a:solidFill>
              <a:prstDash val="solid"/>
              <a:miter lim="400000"/>
            </a:ln>
          </a:insideH>
          <a:insideV>
            <a:ln w="3175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FFFFFF"/>
              </a:solidFill>
              <a:prstDash val="solid"/>
              <a:miter lim="400000"/>
            </a:ln>
          </a:left>
          <a:right>
            <a:ln w="3175" cap="flat">
              <a:solidFill>
                <a:srgbClr val="FFFFFF"/>
              </a:solidFill>
              <a:prstDash val="solid"/>
              <a:miter lim="400000"/>
            </a:ln>
          </a:right>
          <a:top>
            <a:ln w="3175" cap="flat">
              <a:solidFill>
                <a:srgbClr val="FFFFFF"/>
              </a:solidFill>
              <a:prstDash val="solid"/>
              <a:miter lim="400000"/>
            </a:ln>
          </a:top>
          <a:bottom>
            <a:ln w="3175" cap="flat">
              <a:solidFill>
                <a:srgbClr val="FFFFFF"/>
              </a:solidFill>
              <a:prstDash val="solid"/>
              <a:miter lim="400000"/>
            </a:ln>
          </a:bottom>
          <a:insideH>
            <a:ln w="3175" cap="flat">
              <a:solidFill>
                <a:srgbClr val="FFFFFF"/>
              </a:solidFill>
              <a:prstDash val="solid"/>
              <a:miter lim="400000"/>
            </a:ln>
          </a:insideH>
          <a:insideV>
            <a:ln w="3175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D0D1D2"/>
          </a:solidFill>
        </a:fill>
      </a:tcStyle>
    </a:wholeTbl>
    <a:band2H>
      <a:tcTxStyle/>
      <a:tcStyle>
        <a:tcBdr/>
        <a:fill>
          <a:solidFill>
            <a:srgbClr val="DEDEDF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FFFFFF"/>
              </a:solidFill>
              <a:prstDash val="solid"/>
              <a:miter lim="400000"/>
            </a:ln>
          </a:left>
          <a:right>
            <a:ln w="3175" cap="flat">
              <a:solidFill>
                <a:srgbClr val="FFFFFF"/>
              </a:solidFill>
              <a:prstDash val="solid"/>
              <a:miter lim="400000"/>
            </a:ln>
          </a:right>
          <a:top>
            <a:ln w="3175" cap="flat">
              <a:solidFill>
                <a:srgbClr val="FFFFFF"/>
              </a:solidFill>
              <a:prstDash val="solid"/>
              <a:miter lim="400000"/>
            </a:ln>
          </a:top>
          <a:bottom>
            <a:ln w="3175" cap="flat">
              <a:solidFill>
                <a:srgbClr val="FFFFFF"/>
              </a:solidFill>
              <a:prstDash val="solid"/>
              <a:miter lim="400000"/>
            </a:ln>
          </a:bottom>
          <a:insideH>
            <a:ln w="3175" cap="flat">
              <a:solidFill>
                <a:srgbClr val="FFFFFF"/>
              </a:solidFill>
              <a:prstDash val="solid"/>
              <a:miter lim="400000"/>
            </a:ln>
          </a:insideH>
          <a:insideV>
            <a:ln w="3175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535761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FFFFFF"/>
              </a:solidFill>
              <a:prstDash val="solid"/>
              <a:miter lim="400000"/>
            </a:ln>
          </a:left>
          <a:right>
            <a:ln w="3175" cap="flat">
              <a:solidFill>
                <a:srgbClr val="FFFFFF"/>
              </a:solidFill>
              <a:prstDash val="solid"/>
              <a:miter lim="400000"/>
            </a:ln>
          </a:right>
          <a:top>
            <a:ln w="3175" cap="flat">
              <a:solidFill>
                <a:srgbClr val="FFFFFF"/>
              </a:solidFill>
              <a:prstDash val="solid"/>
              <a:miter lim="400000"/>
            </a:ln>
          </a:top>
          <a:bottom>
            <a:ln w="3175" cap="flat">
              <a:solidFill>
                <a:srgbClr val="FFFFFF"/>
              </a:solidFill>
              <a:prstDash val="solid"/>
              <a:miter lim="400000"/>
            </a:ln>
          </a:bottom>
          <a:insideH>
            <a:ln w="3175" cap="flat">
              <a:solidFill>
                <a:srgbClr val="FFFFFF"/>
              </a:solidFill>
              <a:prstDash val="solid"/>
              <a:miter lim="400000"/>
            </a:ln>
          </a:insideH>
          <a:insideV>
            <a:ln w="3175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909398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FFFFFF"/>
              </a:solidFill>
              <a:prstDash val="solid"/>
              <a:miter lim="400000"/>
            </a:ln>
          </a:left>
          <a:right>
            <a:ln w="3175" cap="flat">
              <a:solidFill>
                <a:srgbClr val="FFFFFF"/>
              </a:solidFill>
              <a:prstDash val="solid"/>
              <a:miter lim="400000"/>
            </a:ln>
          </a:right>
          <a:top>
            <a:ln w="3175" cap="flat">
              <a:solidFill>
                <a:srgbClr val="FFFFFF"/>
              </a:solidFill>
              <a:prstDash val="solid"/>
              <a:miter lim="400000"/>
            </a:ln>
          </a:top>
          <a:bottom>
            <a:ln w="3175" cap="flat">
              <a:solidFill>
                <a:srgbClr val="FFFFFF"/>
              </a:solidFill>
              <a:prstDash val="solid"/>
              <a:miter lim="400000"/>
            </a:ln>
          </a:bottom>
          <a:insideH>
            <a:ln w="3175" cap="flat">
              <a:solidFill>
                <a:srgbClr val="FFFFFF"/>
              </a:solidFill>
              <a:prstDash val="solid"/>
              <a:miter lim="400000"/>
            </a:ln>
          </a:insideH>
          <a:insideV>
            <a:ln w="3175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767C85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DEEEE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3175" cap="flat">
              <a:solidFill>
                <a:srgbClr val="000000"/>
              </a:solidFill>
              <a:prstDash val="solid"/>
              <a:miter lim="400000"/>
            </a:ln>
          </a:right>
          <a:top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3175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3175" cap="flat">
              <a:solidFill>
                <a:srgbClr val="000000"/>
              </a:solidFill>
              <a:prstDash val="solid"/>
              <a:miter lim="400000"/>
            </a:ln>
          </a:bottom>
          <a:insideH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5" d="100"/>
          <a:sy n="45" d="100"/>
        </p:scale>
        <p:origin x="2328" y="48"/>
      </p:cViewPr>
      <p:guideLst>
        <p:guide orient="horz" pos="3296"/>
        <p:guide pos="23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Shape 116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17" name="Shape 117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83554130"/>
      </p:ext>
    </p:extLst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1pPr>
    <a:lvl2pPr indent="228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2pPr>
    <a:lvl3pPr indent="457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3pPr>
    <a:lvl4pPr indent="685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4pPr>
    <a:lvl5pPr indent="9144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5pPr>
    <a:lvl6pPr indent="11430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6pPr>
    <a:lvl7pPr indent="1371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7pPr>
    <a:lvl8pPr indent="1600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8pPr>
    <a:lvl9pPr indent="1828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&amp;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hape 11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12" name="Shape 12"/>
          <p:cNvSpPr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3" name="Shape 13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Horizont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Shape 20"/>
          <p:cNvSpPr>
            <a:spLocks noGrp="1"/>
          </p:cNvSpPr>
          <p:nvPr>
            <p:ph type="pic" sz="half" idx="13"/>
          </p:nvPr>
        </p:nvSpPr>
        <p:spPr>
          <a:xfrm>
            <a:off x="933493" y="2767682"/>
            <a:ext cx="5682135" cy="3438799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21" name="Shape 21"/>
          <p:cNvSpPr>
            <a:spLocks noGrp="1"/>
          </p:cNvSpPr>
          <p:nvPr>
            <p:ph type="title"/>
          </p:nvPr>
        </p:nvSpPr>
        <p:spPr>
          <a:xfrm>
            <a:off x="737939" y="6302412"/>
            <a:ext cx="6080622" cy="826493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22" name="Shape 22"/>
          <p:cNvSpPr>
            <a:spLocks noGrp="1"/>
          </p:cNvSpPr>
          <p:nvPr>
            <p:ph type="body" sz="quarter" idx="1"/>
          </p:nvPr>
        </p:nvSpPr>
        <p:spPr>
          <a:xfrm>
            <a:off x="737939" y="7158421"/>
            <a:ext cx="6080622" cy="656768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3" name="Shape 23"/>
          <p:cNvSpPr>
            <a:spLocks noGrp="1"/>
          </p:cNvSpPr>
          <p:nvPr>
            <p:ph type="sldNum" sz="quarter" idx="2"/>
          </p:nvPr>
        </p:nvSpPr>
        <p:spPr>
          <a:xfrm>
            <a:off x="3611591" y="7770911"/>
            <a:ext cx="325939" cy="338436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- Cen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hape 30"/>
          <p:cNvSpPr>
            <a:spLocks noGrp="1"/>
          </p:cNvSpPr>
          <p:nvPr>
            <p:ph type="title"/>
          </p:nvPr>
        </p:nvSpPr>
        <p:spPr>
          <a:xfrm>
            <a:off x="737939" y="4273078"/>
            <a:ext cx="6080622" cy="1918644"/>
          </a:xfrm>
          <a:prstGeom prst="rect">
            <a:avLst/>
          </a:prstGeom>
        </p:spPr>
        <p:txBody>
          <a:bodyPr anchor="ctr"/>
          <a:lstStyle/>
          <a:p>
            <a:r>
              <a:t>Title Text</a:t>
            </a:r>
          </a:p>
        </p:txBody>
      </p:sp>
      <p:sp>
        <p:nvSpPr>
          <p:cNvPr id="31" name="Shape 31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Shape 38"/>
          <p:cNvSpPr>
            <a:spLocks noGrp="1"/>
          </p:cNvSpPr>
          <p:nvPr>
            <p:ph type="pic" sz="quarter" idx="13"/>
          </p:nvPr>
        </p:nvSpPr>
        <p:spPr>
          <a:xfrm>
            <a:off x="3903699" y="2767682"/>
            <a:ext cx="3099347" cy="4781848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39" name="Shape 39"/>
          <p:cNvSpPr>
            <a:spLocks noGrp="1"/>
          </p:cNvSpPr>
          <p:nvPr>
            <p:ph type="title"/>
          </p:nvPr>
        </p:nvSpPr>
        <p:spPr>
          <a:xfrm>
            <a:off x="553454" y="2767682"/>
            <a:ext cx="3099347" cy="2317131"/>
          </a:xfrm>
          <a:prstGeom prst="rect">
            <a:avLst/>
          </a:prstGeom>
        </p:spPr>
        <p:txBody>
          <a:bodyPr/>
          <a:lstStyle>
            <a:lvl1pPr>
              <a:defRPr sz="6400"/>
            </a:lvl1pPr>
          </a:lstStyle>
          <a:p>
            <a:r>
              <a:t>Title Text</a:t>
            </a:r>
          </a:p>
        </p:txBody>
      </p:sp>
      <p:sp>
        <p:nvSpPr>
          <p:cNvPr id="40" name="Shape 40"/>
          <p:cNvSpPr>
            <a:spLocks noGrp="1"/>
          </p:cNvSpPr>
          <p:nvPr>
            <p:ph type="body" sz="quarter" idx="1"/>
          </p:nvPr>
        </p:nvSpPr>
        <p:spPr>
          <a:xfrm>
            <a:off x="553454" y="5165985"/>
            <a:ext cx="3099347" cy="2383545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1" name="Shape 41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- T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Shape 48"/>
          <p:cNvSpPr>
            <a:spLocks noGrp="1"/>
          </p:cNvSpPr>
          <p:nvPr>
            <p:ph type="title"/>
          </p:nvPr>
        </p:nvSpPr>
        <p:spPr>
          <a:xfrm>
            <a:off x="553454" y="2656991"/>
            <a:ext cx="6449592" cy="1254498"/>
          </a:xfrm>
          <a:prstGeom prst="rect">
            <a:avLst/>
          </a:prstGeom>
        </p:spPr>
        <p:txBody>
          <a:bodyPr anchor="ctr"/>
          <a:lstStyle/>
          <a:p>
            <a:r>
              <a:t>Title Text</a:t>
            </a:r>
          </a:p>
        </p:txBody>
      </p:sp>
      <p:sp>
        <p:nvSpPr>
          <p:cNvPr id="49" name="Shape 49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Shape 56"/>
          <p:cNvSpPr>
            <a:spLocks noGrp="1"/>
          </p:cNvSpPr>
          <p:nvPr>
            <p:ph type="title"/>
          </p:nvPr>
        </p:nvSpPr>
        <p:spPr>
          <a:xfrm>
            <a:off x="553454" y="2656991"/>
            <a:ext cx="6449592" cy="1254498"/>
          </a:xfrm>
          <a:prstGeom prst="rect">
            <a:avLst/>
          </a:prstGeom>
        </p:spPr>
        <p:txBody>
          <a:bodyPr anchor="ctr"/>
          <a:lstStyle/>
          <a:p>
            <a:r>
              <a:t>Title Text</a:t>
            </a:r>
          </a:p>
        </p:txBody>
      </p:sp>
      <p:sp>
        <p:nvSpPr>
          <p:cNvPr id="57" name="Shape 57"/>
          <p:cNvSpPr>
            <a:spLocks noGrp="1"/>
          </p:cNvSpPr>
          <p:nvPr>
            <p:ph type="body" sz="half" idx="1"/>
          </p:nvPr>
        </p:nvSpPr>
        <p:spPr>
          <a:xfrm>
            <a:off x="553454" y="3911488"/>
            <a:ext cx="6449592" cy="3652801"/>
          </a:xfrm>
          <a:prstGeom prst="rect">
            <a:avLst/>
          </a:prstGeom>
        </p:spPr>
        <p:txBody>
          <a:bodyPr anchor="ctr"/>
          <a:lstStyle>
            <a:lvl1pPr marL="469194" indent="-469194" algn="l">
              <a:spcBef>
                <a:spcPts val="4500"/>
              </a:spcBef>
              <a:buSzPct val="75000"/>
              <a:buChar char="•"/>
              <a:defRPr sz="3800"/>
            </a:lvl1pPr>
            <a:lvl2pPr marL="913694" indent="-469194" algn="l">
              <a:spcBef>
                <a:spcPts val="4500"/>
              </a:spcBef>
              <a:buSzPct val="75000"/>
              <a:buChar char="•"/>
              <a:defRPr sz="3800"/>
            </a:lvl2pPr>
            <a:lvl3pPr marL="1358194" indent="-469194" algn="l">
              <a:spcBef>
                <a:spcPts val="4500"/>
              </a:spcBef>
              <a:buSzPct val="75000"/>
              <a:buChar char="•"/>
              <a:defRPr sz="3800"/>
            </a:lvl3pPr>
            <a:lvl4pPr marL="1802694" indent="-469194" algn="l">
              <a:spcBef>
                <a:spcPts val="4500"/>
              </a:spcBef>
              <a:buSzPct val="75000"/>
              <a:buChar char="•"/>
              <a:defRPr sz="3800"/>
            </a:lvl4pPr>
            <a:lvl5pPr marL="2247194" indent="-469194" algn="l">
              <a:spcBef>
                <a:spcPts val="4500"/>
              </a:spcBef>
              <a:buSzPct val="75000"/>
              <a:buChar char="•"/>
              <a:defRPr sz="38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58" name="Shape 58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, Bullets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Shape 65"/>
          <p:cNvSpPr>
            <a:spLocks noGrp="1"/>
          </p:cNvSpPr>
          <p:nvPr>
            <p:ph type="pic" sz="quarter" idx="13"/>
          </p:nvPr>
        </p:nvSpPr>
        <p:spPr>
          <a:xfrm>
            <a:off x="3903699" y="3911488"/>
            <a:ext cx="3099347" cy="3652801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66" name="Shape 66"/>
          <p:cNvSpPr>
            <a:spLocks noGrp="1"/>
          </p:cNvSpPr>
          <p:nvPr>
            <p:ph type="title"/>
          </p:nvPr>
        </p:nvSpPr>
        <p:spPr>
          <a:xfrm>
            <a:off x="553454" y="2656991"/>
            <a:ext cx="6449592" cy="1254498"/>
          </a:xfrm>
          <a:prstGeom prst="rect">
            <a:avLst/>
          </a:prstGeom>
        </p:spPr>
        <p:txBody>
          <a:bodyPr anchor="ctr"/>
          <a:lstStyle/>
          <a:p>
            <a:r>
              <a:t>Title Text</a:t>
            </a:r>
          </a:p>
        </p:txBody>
      </p:sp>
      <p:sp>
        <p:nvSpPr>
          <p:cNvPr id="67" name="Shape 67"/>
          <p:cNvSpPr>
            <a:spLocks noGrp="1"/>
          </p:cNvSpPr>
          <p:nvPr>
            <p:ph type="body" sz="quarter" idx="1"/>
          </p:nvPr>
        </p:nvSpPr>
        <p:spPr>
          <a:xfrm>
            <a:off x="553454" y="3911488"/>
            <a:ext cx="3099347" cy="3652801"/>
          </a:xfrm>
          <a:prstGeom prst="rect">
            <a:avLst/>
          </a:prstGeom>
        </p:spPr>
        <p:txBody>
          <a:bodyPr anchor="ctr"/>
          <a:lstStyle>
            <a:lvl1pPr marL="367392" indent="-367392" algn="l">
              <a:spcBef>
                <a:spcPts val="3400"/>
              </a:spcBef>
              <a:buSzPct val="75000"/>
              <a:buChar char="•"/>
              <a:defRPr sz="3000"/>
            </a:lvl1pPr>
            <a:lvl2pPr marL="710292" indent="-367392" algn="l">
              <a:spcBef>
                <a:spcPts val="3400"/>
              </a:spcBef>
              <a:buSzPct val="75000"/>
              <a:buChar char="•"/>
              <a:defRPr sz="3000"/>
            </a:lvl2pPr>
            <a:lvl3pPr marL="1053192" indent="-367392" algn="l">
              <a:spcBef>
                <a:spcPts val="3400"/>
              </a:spcBef>
              <a:buSzPct val="75000"/>
              <a:buChar char="•"/>
              <a:defRPr sz="3000"/>
            </a:lvl3pPr>
            <a:lvl4pPr marL="1396092" indent="-367392" algn="l">
              <a:spcBef>
                <a:spcPts val="3400"/>
              </a:spcBef>
              <a:buSzPct val="75000"/>
              <a:buChar char="•"/>
              <a:defRPr sz="3000"/>
            </a:lvl4pPr>
            <a:lvl5pPr marL="1738992" indent="-367392" algn="l">
              <a:spcBef>
                <a:spcPts val="3400"/>
              </a:spcBef>
              <a:buSzPct val="75000"/>
              <a:buChar char="•"/>
              <a:defRPr sz="30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68" name="Shape 68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Shape 75"/>
          <p:cNvSpPr>
            <a:spLocks noGrp="1"/>
          </p:cNvSpPr>
          <p:nvPr>
            <p:ph type="body" sz="half" idx="1"/>
          </p:nvPr>
        </p:nvSpPr>
        <p:spPr>
          <a:xfrm>
            <a:off x="553454" y="3136651"/>
            <a:ext cx="6449592" cy="4191498"/>
          </a:xfrm>
          <a:prstGeom prst="rect">
            <a:avLst/>
          </a:prstGeom>
        </p:spPr>
        <p:txBody>
          <a:bodyPr anchor="ctr"/>
          <a:lstStyle>
            <a:lvl1pPr marL="469194" indent="-469194" algn="l">
              <a:spcBef>
                <a:spcPts val="4500"/>
              </a:spcBef>
              <a:buSzPct val="75000"/>
              <a:buChar char="•"/>
              <a:defRPr sz="3800"/>
            </a:lvl1pPr>
            <a:lvl2pPr marL="913694" indent="-469194" algn="l">
              <a:spcBef>
                <a:spcPts val="4500"/>
              </a:spcBef>
              <a:buSzPct val="75000"/>
              <a:buChar char="•"/>
              <a:defRPr sz="3800"/>
            </a:lvl2pPr>
            <a:lvl3pPr marL="1358194" indent="-469194" algn="l">
              <a:spcBef>
                <a:spcPts val="4500"/>
              </a:spcBef>
              <a:buSzPct val="75000"/>
              <a:buChar char="•"/>
              <a:defRPr sz="3800"/>
            </a:lvl3pPr>
            <a:lvl4pPr marL="1802694" indent="-469194" algn="l">
              <a:spcBef>
                <a:spcPts val="4500"/>
              </a:spcBef>
              <a:buSzPct val="75000"/>
              <a:buChar char="•"/>
              <a:defRPr sz="3800"/>
            </a:lvl4pPr>
            <a:lvl5pPr marL="2247194" indent="-469194" algn="l">
              <a:spcBef>
                <a:spcPts val="4500"/>
              </a:spcBef>
              <a:buSzPct val="75000"/>
              <a:buChar char="•"/>
              <a:defRPr sz="38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76" name="Shape 76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Shape 83"/>
          <p:cNvSpPr>
            <a:spLocks noGrp="1"/>
          </p:cNvSpPr>
          <p:nvPr>
            <p:ph type="pic" sz="quarter" idx="13"/>
          </p:nvPr>
        </p:nvSpPr>
        <p:spPr>
          <a:xfrm>
            <a:off x="3903699" y="5357849"/>
            <a:ext cx="3099347" cy="2191681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84" name="Shape 84"/>
          <p:cNvSpPr>
            <a:spLocks noGrp="1"/>
          </p:cNvSpPr>
          <p:nvPr>
            <p:ph type="pic" sz="quarter" idx="14"/>
          </p:nvPr>
        </p:nvSpPr>
        <p:spPr>
          <a:xfrm>
            <a:off x="3907312" y="2915270"/>
            <a:ext cx="3099347" cy="2191681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85" name="Shape 85"/>
          <p:cNvSpPr>
            <a:spLocks noGrp="1"/>
          </p:cNvSpPr>
          <p:nvPr>
            <p:ph type="pic" sz="quarter" idx="15"/>
          </p:nvPr>
        </p:nvSpPr>
        <p:spPr>
          <a:xfrm>
            <a:off x="553454" y="2915270"/>
            <a:ext cx="3099347" cy="463426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86" name="Shape 86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Shape 93"/>
          <p:cNvSpPr>
            <a:spLocks noGrp="1"/>
          </p:cNvSpPr>
          <p:nvPr>
            <p:ph type="body" sz="quarter" idx="13"/>
          </p:nvPr>
        </p:nvSpPr>
        <p:spPr>
          <a:xfrm>
            <a:off x="737939" y="6095789"/>
            <a:ext cx="6080622" cy="427336"/>
          </a:xfrm>
          <a:prstGeom prst="rect">
            <a:avLst/>
          </a:prstGeom>
        </p:spPr>
        <p:txBody>
          <a:bodyPr>
            <a:spAutoFit/>
          </a:bodyPr>
          <a:lstStyle>
            <a:lvl1pPr>
              <a:defRPr sz="2400"/>
            </a:lvl1pPr>
          </a:lstStyle>
          <a:p>
            <a:r>
              <a:t>–Johnny Appleseed</a:t>
            </a:r>
          </a:p>
        </p:txBody>
      </p:sp>
      <p:sp>
        <p:nvSpPr>
          <p:cNvPr id="94" name="Shape 94"/>
          <p:cNvSpPr>
            <a:spLocks noGrp="1"/>
          </p:cNvSpPr>
          <p:nvPr>
            <p:ph type="body" sz="quarter" idx="14"/>
          </p:nvPr>
        </p:nvSpPr>
        <p:spPr>
          <a:xfrm>
            <a:off x="737939" y="4743115"/>
            <a:ext cx="6080622" cy="668636"/>
          </a:xfrm>
          <a:prstGeom prst="rect">
            <a:avLst/>
          </a:prstGeom>
        </p:spPr>
        <p:txBody>
          <a:bodyPr anchor="ctr">
            <a:spAutoFit/>
          </a:bodyPr>
          <a:lstStyle>
            <a:lvl1pPr>
              <a:defRPr sz="4000"/>
            </a:lvl1pPr>
          </a:lstStyle>
          <a:p>
            <a:r>
              <a:t>“Type a quote here.” </a:t>
            </a:r>
          </a:p>
        </p:txBody>
      </p:sp>
      <p:sp>
        <p:nvSpPr>
          <p:cNvPr id="95" name="Shape 95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Shape 102"/>
          <p:cNvSpPr>
            <a:spLocks noGrp="1"/>
          </p:cNvSpPr>
          <p:nvPr>
            <p:ph type="pic" idx="13"/>
          </p:nvPr>
        </p:nvSpPr>
        <p:spPr>
          <a:xfrm>
            <a:off x="0" y="2398712"/>
            <a:ext cx="7556500" cy="5667376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03" name="Shape 103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Shape 110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>
            <a:spLocks noGrp="1"/>
          </p:cNvSpPr>
          <p:nvPr>
            <p:ph type="title"/>
          </p:nvPr>
        </p:nvSpPr>
        <p:spPr>
          <a:xfrm>
            <a:off x="737939" y="3350654"/>
            <a:ext cx="6080622" cy="1918643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29517" tIns="29517" rIns="29517" bIns="29517" anchor="b">
            <a:normAutofit/>
          </a:bodyPr>
          <a:lstStyle/>
          <a:p>
            <a:r>
              <a:t>Title Text</a:t>
            </a:r>
          </a:p>
        </p:txBody>
      </p:sp>
      <p:sp>
        <p:nvSpPr>
          <p:cNvPr id="3" name="Shape 3"/>
          <p:cNvSpPr>
            <a:spLocks noGrp="1"/>
          </p:cNvSpPr>
          <p:nvPr>
            <p:ph type="body" idx="1"/>
          </p:nvPr>
        </p:nvSpPr>
        <p:spPr>
          <a:xfrm>
            <a:off x="737939" y="5320952"/>
            <a:ext cx="6080622" cy="656767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29517" tIns="29517" rIns="29517" bIns="29517">
            <a:normAutofit/>
          </a:bodyPr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" name="Shape 4"/>
          <p:cNvSpPr>
            <a:spLocks noGrp="1"/>
          </p:cNvSpPr>
          <p:nvPr>
            <p:ph type="sldNum" sz="quarter" idx="2"/>
          </p:nvPr>
        </p:nvSpPr>
        <p:spPr>
          <a:xfrm>
            <a:off x="3611591" y="7774601"/>
            <a:ext cx="325939" cy="338436"/>
          </a:xfrm>
          <a:prstGeom prst="rect">
            <a:avLst/>
          </a:prstGeom>
          <a:ln w="3175">
            <a:miter lim="400000"/>
          </a:ln>
        </p:spPr>
        <p:txBody>
          <a:bodyPr wrap="none" lIns="29517" tIns="29517" rIns="29517" bIns="29517">
            <a:spAutoFit/>
          </a:bodyPr>
          <a:lstStyle>
            <a:lvl1pPr>
              <a:defRPr sz="1800"/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 spd="med"/>
  <p:txStyles>
    <p:titleStyle>
      <a:lvl1pPr marL="0" marR="0" indent="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1pPr>
      <a:lvl2pPr marL="0" marR="0" indent="2286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2pPr>
      <a:lvl3pPr marL="0" marR="0" indent="4572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3pPr>
      <a:lvl4pPr marL="0" marR="0" indent="6858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4pPr>
      <a:lvl5pPr marL="0" marR="0" indent="9144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5pPr>
      <a:lvl6pPr marL="0" marR="0" indent="11430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6pPr>
      <a:lvl7pPr marL="0" marR="0" indent="13716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7pPr>
      <a:lvl8pPr marL="0" marR="0" indent="16002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8pPr>
      <a:lvl9pPr marL="0" marR="0" indent="18288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9pPr>
    </p:titleStyle>
    <p:bodyStyle>
      <a:lvl1pPr marL="0" marR="0" indent="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1pPr>
      <a:lvl2pPr marL="0" marR="0" indent="2286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2pPr>
      <a:lvl3pPr marL="0" marR="0" indent="4572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3pPr>
      <a:lvl4pPr marL="0" marR="0" indent="6858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4pPr>
      <a:lvl5pPr marL="0" marR="0" indent="9144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5pPr>
      <a:lvl6pPr marL="0" marR="0" indent="11430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6pPr>
      <a:lvl7pPr marL="0" marR="0" indent="13716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7pPr>
      <a:lvl8pPr marL="0" marR="0" indent="16002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8pPr>
      <a:lvl9pPr marL="0" marR="0" indent="18288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9pPr>
    </p:bodyStyle>
    <p:otherStyle>
      <a:lvl1pPr marL="0" marR="0" indent="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1pPr>
      <a:lvl2pPr marL="0" marR="0" indent="2286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2pPr>
      <a:lvl3pPr marL="0" marR="0" indent="4572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3pPr>
      <a:lvl4pPr marL="0" marR="0" indent="6858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4pPr>
      <a:lvl5pPr marL="0" marR="0" indent="9144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5pPr>
      <a:lvl6pPr marL="0" marR="0" indent="11430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6pPr>
      <a:lvl7pPr marL="0" marR="0" indent="13716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7pPr>
      <a:lvl8pPr marL="0" marR="0" indent="16002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8pPr>
      <a:lvl9pPr marL="0" marR="0" indent="18288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9" name="Confident Parent, Confident Child.pd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71" y="0"/>
            <a:ext cx="7399358" cy="10464800"/>
          </a:xfrm>
          <a:prstGeom prst="rect">
            <a:avLst/>
          </a:prstGeom>
          <a:ln w="3175">
            <a:miter lim="400000"/>
          </a:ln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BF2141A8-E8DA-4E91-83F9-3A51C4611F96}"/>
              </a:ext>
            </a:extLst>
          </p:cNvPr>
          <p:cNvSpPr/>
          <p:nvPr/>
        </p:nvSpPr>
        <p:spPr>
          <a:xfrm>
            <a:off x="113132" y="2496096"/>
            <a:ext cx="7193510" cy="864096"/>
          </a:xfrm>
          <a:prstGeom prst="rect">
            <a:avLst/>
          </a:prstGeom>
          <a:solidFill>
            <a:srgbClr val="885D97"/>
          </a:solidFill>
          <a:ln w="3175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29517" tIns="29517" rIns="29517" bIns="29517" numCol="1" spcCol="38100" rtlCol="0" anchor="ctr">
            <a:spAutoFit/>
          </a:bodyPr>
          <a:lstStyle/>
          <a:p>
            <a:pPr marL="0" marR="0" indent="0" algn="ctr" defTabSz="626797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spc="0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+mn-lt"/>
              <a:ea typeface="+mn-ea"/>
              <a:cs typeface="+mn-cs"/>
              <a:sym typeface="Helvetica Light"/>
            </a:endParaRPr>
          </a:p>
        </p:txBody>
      </p:sp>
      <p:sp>
        <p:nvSpPr>
          <p:cNvPr id="120" name="Shape 120"/>
          <p:cNvSpPr/>
          <p:nvPr/>
        </p:nvSpPr>
        <p:spPr>
          <a:xfrm>
            <a:off x="874544" y="6216680"/>
            <a:ext cx="6202318" cy="2425643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29517" tIns="29517" rIns="29517" bIns="29517" anchor="ctr">
            <a:spAutoFit/>
          </a:bodyPr>
          <a:lstStyle/>
          <a:p>
            <a:pPr algn="l" defTabSz="490537">
              <a:lnSpc>
                <a:spcPct val="120000"/>
              </a:lnSpc>
              <a:spcBef>
                <a:spcPts val="800"/>
              </a:spcBef>
              <a:defRPr sz="1600">
                <a:solidFill>
                  <a:srgbClr val="515152"/>
                </a:solidFill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defRPr>
            </a:pPr>
            <a:r>
              <a:rPr dirty="0"/>
              <a:t>Venue:</a:t>
            </a:r>
            <a:r>
              <a:rPr lang="en-GB" dirty="0"/>
              <a:t> Virtual Course through Zoom </a:t>
            </a:r>
            <a:endParaRPr dirty="0"/>
          </a:p>
          <a:p>
            <a:pPr algn="l" defTabSz="490537">
              <a:lnSpc>
                <a:spcPct val="120000"/>
              </a:lnSpc>
              <a:spcBef>
                <a:spcPts val="800"/>
              </a:spcBef>
              <a:defRPr sz="1600">
                <a:solidFill>
                  <a:srgbClr val="515152"/>
                </a:solidFill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defRPr>
            </a:pPr>
            <a:r>
              <a:rPr dirty="0"/>
              <a:t>Date</a:t>
            </a:r>
            <a:r>
              <a:rPr lang="en-GB" dirty="0"/>
              <a:t>s: 9</a:t>
            </a:r>
            <a:r>
              <a:rPr lang="en-GB" baseline="30000" dirty="0"/>
              <a:t>th</a:t>
            </a:r>
            <a:r>
              <a:rPr lang="en-GB" dirty="0"/>
              <a:t> June – 30</a:t>
            </a:r>
            <a:r>
              <a:rPr lang="en-GB" baseline="30000" dirty="0"/>
              <a:t>th</a:t>
            </a:r>
            <a:r>
              <a:rPr lang="en-GB" dirty="0"/>
              <a:t> June  (Tuesday 1-3pm) or 11</a:t>
            </a:r>
            <a:r>
              <a:rPr lang="en-GB" baseline="30000" dirty="0"/>
              <a:t>th</a:t>
            </a:r>
            <a:r>
              <a:rPr lang="en-GB" dirty="0"/>
              <a:t> June -2</a:t>
            </a:r>
            <a:r>
              <a:rPr lang="en-GB" baseline="30000" dirty="0"/>
              <a:t>nd</a:t>
            </a:r>
            <a:r>
              <a:rPr lang="en-GB" dirty="0"/>
              <a:t> July </a:t>
            </a:r>
            <a:endParaRPr dirty="0"/>
          </a:p>
          <a:p>
            <a:pPr algn="l" defTabSz="490537">
              <a:lnSpc>
                <a:spcPct val="120000"/>
              </a:lnSpc>
              <a:spcBef>
                <a:spcPts val="800"/>
              </a:spcBef>
              <a:defRPr sz="1600">
                <a:solidFill>
                  <a:srgbClr val="515152"/>
                </a:solidFill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defRPr>
            </a:pPr>
            <a:r>
              <a:rPr lang="en-GB" dirty="0"/>
              <a:t>(Thursday 10-12)</a:t>
            </a:r>
            <a:endParaRPr dirty="0"/>
          </a:p>
          <a:p>
            <a:pPr algn="l" defTabSz="490537">
              <a:lnSpc>
                <a:spcPct val="120000"/>
              </a:lnSpc>
              <a:spcBef>
                <a:spcPts val="800"/>
              </a:spcBef>
              <a:defRPr sz="1400">
                <a:solidFill>
                  <a:srgbClr val="515152"/>
                </a:solidFill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defRPr>
            </a:pPr>
            <a:r>
              <a:rPr lang="en-GB" sz="1800" dirty="0"/>
              <a:t>To book a place please call </a:t>
            </a:r>
            <a:r>
              <a:rPr lang="en-GB" sz="1800" dirty="0">
                <a:sym typeface="Helvetica Neue LT Std 55 Roman"/>
              </a:rPr>
              <a:t>03000 415888 or email </a:t>
            </a:r>
          </a:p>
          <a:p>
            <a:pPr algn="l" defTabSz="490537">
              <a:lnSpc>
                <a:spcPct val="120000"/>
              </a:lnSpc>
              <a:spcBef>
                <a:spcPts val="800"/>
              </a:spcBef>
              <a:defRPr sz="1400">
                <a:solidFill>
                  <a:srgbClr val="515152"/>
                </a:solidFill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defRPr>
            </a:pPr>
            <a:r>
              <a:rPr lang="en-GB" sz="1800" dirty="0">
                <a:sym typeface="Helvetica Neue LT Std 55 Roman"/>
              </a:rPr>
              <a:t>BusinessSupportTeam@kent.gov.uk</a:t>
            </a:r>
          </a:p>
          <a:p>
            <a:pPr algn="l" defTabSz="490537">
              <a:lnSpc>
                <a:spcPct val="120000"/>
              </a:lnSpc>
              <a:spcBef>
                <a:spcPts val="800"/>
              </a:spcBef>
              <a:defRPr sz="1600">
                <a:solidFill>
                  <a:srgbClr val="515152"/>
                </a:solidFill>
                <a:latin typeface="Helvetica Neue LT Std 45 Light"/>
                <a:ea typeface="Helvetica Neue LT Std 45 Light"/>
                <a:cs typeface="Helvetica Neue LT Std 45 Light"/>
                <a:sym typeface="Helvetica Neue LT Std 45 Light"/>
              </a:defRPr>
            </a:pPr>
            <a:endParaRPr sz="1800" dirty="0"/>
          </a:p>
        </p:txBody>
      </p:sp>
      <p:pic>
        <p:nvPicPr>
          <p:cNvPr id="4" name="Picture 3" descr="A picture containing drawing&#10;&#10;Description automatically generated">
            <a:extLst>
              <a:ext uri="{FF2B5EF4-FFF2-40B4-BE49-F238E27FC236}">
                <a16:creationId xmlns:a16="http://schemas.microsoft.com/office/drawing/2014/main" id="{9A0C3F47-FCDF-4BBB-AE58-048A9B175ED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132" y="257253"/>
            <a:ext cx="4275743" cy="2094827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13B4FFBB-BCFF-40C0-A5E2-B19EF364E594}"/>
              </a:ext>
            </a:extLst>
          </p:cNvPr>
          <p:cNvSpPr/>
          <p:nvPr/>
        </p:nvSpPr>
        <p:spPr>
          <a:xfrm>
            <a:off x="89327" y="2680768"/>
            <a:ext cx="7776864" cy="4947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defTabSz="490537">
              <a:lnSpc>
                <a:spcPct val="120000"/>
              </a:lnSpc>
              <a:spcBef>
                <a:spcPts val="800"/>
              </a:spcBef>
              <a:defRPr sz="1600">
                <a:solidFill>
                  <a:srgbClr val="515152"/>
                </a:solidFill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defRPr>
            </a:pPr>
            <a:r>
              <a:rPr lang="en-GB" sz="2400" b="1" dirty="0">
                <a:solidFill>
                  <a:schemeClr val="bg1"/>
                </a:solidFill>
                <a:latin typeface="Helvetica Neue LT Std 55 Roman"/>
              </a:rPr>
              <a:t>Confident Parent, Confident Child (virtual course)</a:t>
            </a:r>
            <a:endParaRPr lang="en-GB" sz="2400" dirty="0">
              <a:solidFill>
                <a:schemeClr val="bg1"/>
              </a:solidFill>
              <a:latin typeface="Helvetica Neue LT Std 55 Roman"/>
            </a:endParaRPr>
          </a:p>
        </p:txBody>
      </p:sp>
    </p:spTree>
  </p:cSld>
  <p:clrMapOvr>
    <a:masterClrMapping/>
  </p:clrMapOvr>
  <p:transition spd="med"/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theme1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Helvetica Light"/>
        <a:ea typeface="Helvetica Light"/>
        <a:cs typeface="Helvetica Light"/>
      </a:majorFont>
      <a:minorFont>
        <a:latin typeface="Helvetica Light"/>
        <a:ea typeface="Helvetica Light"/>
        <a:cs typeface="Helvetica Light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2700" dist="127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254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12700" dist="12700" dir="5400000" rotWithShape="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xmlns:r="http://schemas.openxmlformats.org/officeDocument/2006/relationships" r:embed="rId1"/>
          <a:srcRect/>
          <a:tile tx="0" ty="0" sx="100000" sy="100000" flip="none" algn="tl"/>
        </a:blipFill>
        <a:ln w="3175" cap="flat">
          <a:noFill/>
          <a:miter lim="400000"/>
        </a:ln>
        <a:effectLst>
          <a:outerShdw blurRad="12700" dist="12700" dir="5400000" rotWithShape="0">
            <a:srgbClr val="000000">
              <a:alpha val="50000"/>
            </a:srgbClr>
          </a:outerShdw>
        </a:effectLst>
        <a:sp3d/>
      </a:spPr>
      <a:bodyPr rot="0" spcFirstLastPara="1" vertOverflow="overflow" horzOverflow="overflow" vert="horz" wrap="square" lIns="29517" tIns="29517" rIns="29517" bIns="29517" numCol="1" spcCol="38100" rtlCol="0" anchor="ctr">
        <a:spAutoFit/>
      </a:bodyPr>
      <a:lstStyle>
        <a:defPPr marL="0" marR="0" indent="0" algn="ctr" defTabSz="626797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127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3175" cap="flat">
          <a:noFill/>
          <a:miter lim="400000"/>
        </a:ln>
        <a:effectLst/>
        <a:sp3d/>
      </a:spPr>
      <a:bodyPr rot="0" spcFirstLastPara="1" vertOverflow="overflow" horzOverflow="overflow" vert="horz" wrap="square" lIns="29517" tIns="29517" rIns="29517" bIns="29517" numCol="1" spcCol="38100" rtlCol="0" anchor="ctr">
        <a:spAutoFit/>
      </a:bodyPr>
      <a:lstStyle>
        <a:defPPr marL="0" marR="0" indent="0" algn="ctr" defTabSz="626797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Helvetica Light"/>
        <a:ea typeface="Helvetica Light"/>
        <a:cs typeface="Helvetica Light"/>
      </a:majorFont>
      <a:minorFont>
        <a:latin typeface="Helvetica Light"/>
        <a:ea typeface="Helvetica Light"/>
        <a:cs typeface="Helvetica Light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2700" dist="127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254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12700" dist="12700" dir="5400000" rotWithShape="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xmlns:r="http://schemas.openxmlformats.org/officeDocument/2006/relationships" r:embed="rId1"/>
          <a:srcRect/>
          <a:tile tx="0" ty="0" sx="100000" sy="100000" flip="none" algn="tl"/>
        </a:blipFill>
        <a:ln w="3175" cap="flat">
          <a:noFill/>
          <a:miter lim="400000"/>
        </a:ln>
        <a:effectLst>
          <a:outerShdw blurRad="12700" dist="12700" dir="5400000" rotWithShape="0">
            <a:srgbClr val="000000">
              <a:alpha val="50000"/>
            </a:srgbClr>
          </a:outerShdw>
        </a:effectLst>
        <a:sp3d/>
      </a:spPr>
      <a:bodyPr rot="0" spcFirstLastPara="1" vertOverflow="overflow" horzOverflow="overflow" vert="horz" wrap="square" lIns="29517" tIns="29517" rIns="29517" bIns="29517" numCol="1" spcCol="38100" rtlCol="0" anchor="ctr">
        <a:spAutoFit/>
      </a:bodyPr>
      <a:lstStyle>
        <a:defPPr marL="0" marR="0" indent="0" algn="ctr" defTabSz="626797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127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3175" cap="flat">
          <a:noFill/>
          <a:miter lim="400000"/>
        </a:ln>
        <a:effectLst/>
        <a:sp3d/>
      </a:spPr>
      <a:bodyPr rot="0" spcFirstLastPara="1" vertOverflow="overflow" horzOverflow="overflow" vert="horz" wrap="square" lIns="29517" tIns="29517" rIns="29517" bIns="29517" numCol="1" spcCol="38100" rtlCol="0" anchor="ctr">
        <a:spAutoFit/>
      </a:bodyPr>
      <a:lstStyle>
        <a:defPPr marL="0" marR="0" indent="0" algn="ctr" defTabSz="626797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87</TotalTime>
  <Words>54</Words>
  <Application>Microsoft Office PowerPoint</Application>
  <PresentationFormat>Custom</PresentationFormat>
  <Paragraphs>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Helvetica Light</vt:lpstr>
      <vt:lpstr>Helvetica Neue</vt:lpstr>
      <vt:lpstr>Helvetica Neue LT Std 45 Light</vt:lpstr>
      <vt:lpstr>Helvetica Neue LT Std 55 Roman</vt:lpstr>
      <vt:lpstr>White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Glanville, Lindsey - EY EQS</dc:creator>
  <cp:lastModifiedBy>de Pury, Andrea - CY EQS</cp:lastModifiedBy>
  <cp:revision>5</cp:revision>
  <dcterms:modified xsi:type="dcterms:W3CDTF">2020-05-19T10:38:01Z</dcterms:modified>
</cp:coreProperties>
</file>