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797675" cy="9926638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ilip Horstrup" initials="PH" lastIdx="1" clrIdx="0">
    <p:extLst>
      <p:ext uri="{19B8F6BF-5375-455C-9EA6-DF929625EA0E}">
        <p15:presenceInfo xmlns:p15="http://schemas.microsoft.com/office/powerpoint/2012/main" userId="S::phorstrup@dgsb.co.uk::9db68300-68d2-44a4-b1b7-8a62a90324b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2FC23A-2430-B729-561E-11768A389816}" v="26" dt="2026-04-27T11:48:05.5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4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zzie Reynolds" userId="S::lreynolds@dgsb.co.uk::53d0165b-edc8-44da-b7b7-cccfa1eae4f3" providerId="AD" clId="Web-{352FC23A-2430-B729-561E-11768A389816}"/>
    <pc:docChg chg="modSld">
      <pc:chgData name="Lizzie Reynolds" userId="S::lreynolds@dgsb.co.uk::53d0165b-edc8-44da-b7b7-cccfa1eae4f3" providerId="AD" clId="Web-{352FC23A-2430-B729-561E-11768A389816}" dt="2026-04-27T11:48:05.537" v="25" actId="20577"/>
      <pc:docMkLst>
        <pc:docMk/>
      </pc:docMkLst>
      <pc:sldChg chg="modSp">
        <pc:chgData name="Lizzie Reynolds" userId="S::lreynolds@dgsb.co.uk::53d0165b-edc8-44da-b7b7-cccfa1eae4f3" providerId="AD" clId="Web-{352FC23A-2430-B729-561E-11768A389816}" dt="2026-04-27T11:48:05.537" v="25" actId="20577"/>
        <pc:sldMkLst>
          <pc:docMk/>
          <pc:sldMk cId="109857222" sldId="256"/>
        </pc:sldMkLst>
        <pc:spChg chg="mod">
          <ac:chgData name="Lizzie Reynolds" userId="S::lreynolds@dgsb.co.uk::53d0165b-edc8-44da-b7b7-cccfa1eae4f3" providerId="AD" clId="Web-{352FC23A-2430-B729-561E-11768A389816}" dt="2026-04-27T11:48:05.537" v="25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gsb.co.u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sky, outdoor, building&#10;&#10;Description automatically generated">
            <a:extLst>
              <a:ext uri="{FF2B5EF4-FFF2-40B4-BE49-F238E27FC236}">
                <a16:creationId xmlns:a16="http://schemas.microsoft.com/office/drawing/2014/main" id="{A8A29D10-1294-4B1E-AB4A-BC723381CA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146" y="36296"/>
            <a:ext cx="12191999" cy="68579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4" name="Rectangle 38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757" y="540618"/>
            <a:ext cx="11928390" cy="7527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GB" sz="5500" b="1" dirty="0">
                <a:solidFill>
                  <a:srgbClr val="002060"/>
                </a:solidFill>
                <a:latin typeface="Gill Sans MT" panose="020B0502020104020203" pitchFamily="34" charset="0"/>
                <a:cs typeface="Calibri Light"/>
              </a:rPr>
              <a:t>Dover Grammar School for Boys </a:t>
            </a:r>
            <a:endParaRPr lang="en-GB" sz="5500" b="1" dirty="0">
              <a:solidFill>
                <a:srgbClr val="002060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3045" y="1716236"/>
            <a:ext cx="10058400" cy="384373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800" b="1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Admissions - September 2027 Intake</a:t>
            </a:r>
            <a:r>
              <a:rPr lang="en-GB" sz="2800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 </a:t>
            </a:r>
            <a:endParaRPr lang="en-GB" dirty="0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GB" sz="2000" dirty="0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To apply to Dover Grammar School for Boys,</a:t>
            </a:r>
            <a:endParaRPr lang="en-GB" sz="2000" b="1" dirty="0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 you need to register</a:t>
            </a:r>
            <a:r>
              <a:rPr lang="en-GB" sz="2000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 </a:t>
            </a: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to take the </a:t>
            </a:r>
            <a:endParaRPr lang="en-GB" sz="2000" b="1" dirty="0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Kent Test by </a:t>
            </a:r>
            <a:r>
              <a:rPr lang="en-GB" sz="2000" b="1" u="sng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Wednesday 1</a:t>
            </a:r>
            <a:r>
              <a:rPr lang="en-GB" sz="2000" b="1" u="sng" baseline="30000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st</a:t>
            </a:r>
            <a:r>
              <a:rPr lang="en-GB" sz="2000" b="1" u="sng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 July 2026</a:t>
            </a: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 and/ or</a:t>
            </a:r>
            <a:endParaRPr lang="en-GB" sz="2000" b="1" dirty="0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 the Dover Boys Test by </a:t>
            </a:r>
            <a:r>
              <a:rPr lang="en-GB" sz="2000" b="1" u="sng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Friday 3rd  July 2026</a:t>
            </a:r>
            <a:endParaRPr lang="en-GB" sz="2000" u="sng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cs typeface="Calibri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GB" sz="2000" b="1" u="sng" dirty="0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b="1" dirty="0">
                <a:ln>
                  <a:solidFill>
                    <a:srgbClr val="44546A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There will be an information event for the Dover Test at DGSB on Wednesday 24</a:t>
            </a:r>
            <a:r>
              <a:rPr lang="en-GB" sz="2000" b="1" baseline="30000" dirty="0">
                <a:ln>
                  <a:solidFill>
                    <a:srgbClr val="44546A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th</a:t>
            </a:r>
            <a:r>
              <a:rPr lang="en-GB" sz="2000" b="1" dirty="0">
                <a:ln>
                  <a:solidFill>
                    <a:srgbClr val="44546A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 June 2026 at 5pm. Further details will be available on our website in due course.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GB" sz="2000" b="1" dirty="0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GB" sz="2000" b="1" dirty="0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b="1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We will be holding our Year 6 Open Evening on Thursday 1st October 2026. </a:t>
            </a:r>
            <a:endParaRPr lang="en-GB" sz="2000" b="1">
              <a:ln>
                <a:solidFill>
                  <a:srgbClr val="44546A"/>
                </a:solidFill>
              </a:ln>
              <a:solidFill>
                <a:schemeClr val="bg1"/>
              </a:solidFill>
              <a:latin typeface="Gill Sans MT"/>
              <a:ea typeface="+mn-lt"/>
              <a:cs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For further information, including when and how to register for our Year 6 Open Evening, please visit our website: </a:t>
            </a: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www.dgsb.co.uk</a:t>
            </a:r>
            <a:r>
              <a:rPr lang="en-GB" sz="20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Gill Sans MT"/>
                <a:ea typeface="+mn-lt"/>
                <a:cs typeface="+mn-lt"/>
              </a:rPr>
              <a:t> closer to the time. </a:t>
            </a:r>
            <a:endParaRPr lang="en-GB" sz="2000" b="1" dirty="0">
              <a:ln>
                <a:solidFill>
                  <a:schemeClr val="tx2"/>
                </a:solidFill>
              </a:ln>
              <a:solidFill>
                <a:schemeClr val="bg1"/>
              </a:solidFill>
              <a:latin typeface="Gill Sans MT"/>
              <a:cs typeface="Calibri"/>
            </a:endParaRPr>
          </a:p>
          <a:p>
            <a:endParaRPr lang="en-GB" sz="1800" b="1" dirty="0">
              <a:solidFill>
                <a:schemeClr val="bg1"/>
              </a:solidFill>
              <a:cs typeface="Calibri"/>
            </a:endParaRPr>
          </a:p>
          <a:p>
            <a:endParaRPr lang="en-GB" b="1" dirty="0">
              <a:solidFill>
                <a:srgbClr val="FFFFFF"/>
              </a:solidFill>
              <a:cs typeface="Calibri"/>
            </a:endParaRPr>
          </a:p>
          <a:p>
            <a:endParaRPr lang="en-GB" dirty="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c00bb64-cf71-44d8-8bd4-5a8b3cfab124">
      <Terms xmlns="http://schemas.microsoft.com/office/infopath/2007/PartnerControls"/>
    </lcf76f155ced4ddcb4097134ff3c332f>
    <TaxCatchAll xmlns="69dc419b-329e-4fb5-8bc0-10ff10e58f2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60CEF96064974D85E0EC3A3A9BA524" ma:contentTypeVersion="17" ma:contentTypeDescription="Create a new document." ma:contentTypeScope="" ma:versionID="f2c188b7c1aee4f464c64cc0d919d282">
  <xsd:schema xmlns:xsd="http://www.w3.org/2001/XMLSchema" xmlns:xs="http://www.w3.org/2001/XMLSchema" xmlns:p="http://schemas.microsoft.com/office/2006/metadata/properties" xmlns:ns2="1c00bb64-cf71-44d8-8bd4-5a8b3cfab124" xmlns:ns3="69dc419b-329e-4fb5-8bc0-10ff10e58f20" targetNamespace="http://schemas.microsoft.com/office/2006/metadata/properties" ma:root="true" ma:fieldsID="a20bf72dd707041399c642ebda54a52c" ns2:_="" ns3:_="">
    <xsd:import namespace="1c00bb64-cf71-44d8-8bd4-5a8b3cfab124"/>
    <xsd:import namespace="69dc419b-329e-4fb5-8bc0-10ff10e58f2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00bb64-cf71-44d8-8bd4-5a8b3cfab1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cc989d-e867-4ea9-9b72-9e75f7f519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dc419b-329e-4fb5-8bc0-10ff10e58f2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60b39e2-78cf-4efd-ac25-41a58c008541}" ma:internalName="TaxCatchAll" ma:showField="CatchAllData" ma:web="69dc419b-329e-4fb5-8bc0-10ff10e58f2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28FDAD-720B-4C66-B322-B5B35E95E739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69dc419b-329e-4fb5-8bc0-10ff10e58f20"/>
    <ds:schemaRef ds:uri="1c00bb64-cf71-44d8-8bd4-5a8b3cfab124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36E8476-6FC8-4492-8CDE-821D70028B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BEC42C-D01A-410F-9EB6-F0FD418EA6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00bb64-cf71-44d8-8bd4-5a8b3cfab124"/>
    <ds:schemaRef ds:uri="69dc419b-329e-4fb5-8bc0-10ff10e58f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127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Dover Grammar School for Boys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Tessa Cook</cp:lastModifiedBy>
  <cp:revision>171</cp:revision>
  <cp:lastPrinted>2026-04-23T12:52:41Z</cp:lastPrinted>
  <dcterms:created xsi:type="dcterms:W3CDTF">2021-05-11T08:33:21Z</dcterms:created>
  <dcterms:modified xsi:type="dcterms:W3CDTF">2026-04-27T11:48:07Z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0x0101008D60CEF96064974D85E0EC3A3A9BA524</vt:lpwstr>
  </property>
  <property fmtid="{D5CDD505-2E9C-101B-9397-08002B2CF9AE}" pid="3" name="MediaServiceImageTags">
    <vt:lpwstr/>
  </property>
</Properties>
</file>