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51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2328" y="48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9438784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Keeping up with your children english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A744878-2DBC-48D5-81A3-FFDE83337B24}"/>
              </a:ext>
            </a:extLst>
          </p:cNvPr>
          <p:cNvSpPr/>
          <p:nvPr/>
        </p:nvSpPr>
        <p:spPr>
          <a:xfrm>
            <a:off x="393874" y="3936256"/>
            <a:ext cx="7017868" cy="1660629"/>
          </a:xfrm>
          <a:prstGeom prst="rect">
            <a:avLst/>
          </a:prstGeom>
          <a:solidFill>
            <a:schemeClr val="bg1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874544" y="5855555"/>
            <a:ext cx="4697098" cy="314789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6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One off sessions: 10.00-11.30 am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Wednesday: .3rd, 10</a:t>
            </a:r>
            <a:r>
              <a:rPr lang="en-GB" baseline="30000" dirty="0"/>
              <a:t>th</a:t>
            </a:r>
            <a:r>
              <a:rPr lang="en-GB" dirty="0"/>
              <a:t>, 17</a:t>
            </a:r>
            <a:r>
              <a:rPr lang="en-GB" baseline="30000" dirty="0"/>
              <a:t>th, </a:t>
            </a:r>
            <a:r>
              <a:rPr lang="en-GB" dirty="0"/>
              <a:t> 24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and 1</a:t>
            </a:r>
            <a:r>
              <a:rPr lang="en-GB" baseline="30000" dirty="0"/>
              <a:t>st</a:t>
            </a:r>
            <a:r>
              <a:rPr lang="en-GB" dirty="0"/>
              <a:t> July.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To book a place please </a:t>
            </a:r>
            <a:r>
              <a:rPr lang="en-GB" b="1" dirty="0"/>
              <a:t>call 03000 415888 </a:t>
            </a:r>
            <a:r>
              <a:rPr lang="en-GB" dirty="0"/>
              <a:t>or email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b="1" dirty="0"/>
              <a:t>BusinessSupportTeam@kent.gov.uk</a:t>
            </a:r>
            <a:r>
              <a:rPr b="1" dirty="0"/>
              <a:t> </a:t>
            </a:r>
            <a:endParaRPr lang="en-GB" b="1" dirty="0">
              <a:solidFill>
                <a:schemeClr val="tx1"/>
              </a:solidFill>
            </a:endParaRP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b="1" dirty="0">
                <a:solidFill>
                  <a:srgbClr val="515152"/>
                </a:solidFill>
              </a:rPr>
              <a:t>: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45 Light"/>
                <a:ea typeface="Helvetica Neue LT Std 45 Light"/>
                <a:cs typeface="Helvetica Neue LT Std 45 Light"/>
                <a:sym typeface="Helvetica Neue LT Std 45 Light"/>
              </a:defRPr>
            </a:pPr>
            <a:r>
              <a:rPr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:</a:t>
            </a:r>
            <a:r>
              <a:rPr sz="1800" dirty="0"/>
              <a:t> 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207294"/>
            <a:ext cx="4275743" cy="209482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EF526D0-DEB5-43FC-BB7F-6A14E0A6609B}"/>
              </a:ext>
            </a:extLst>
          </p:cNvPr>
          <p:cNvSpPr/>
          <p:nvPr/>
        </p:nvSpPr>
        <p:spPr>
          <a:xfrm>
            <a:off x="144757" y="2639979"/>
            <a:ext cx="7266985" cy="540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lang="en-GB" sz="2400" b="1" dirty="0">
                <a:solidFill>
                  <a:schemeClr val="bg1"/>
                </a:solidFill>
                <a:latin typeface="Helvetica Neue LT Std 55 Roman"/>
              </a:rPr>
              <a:t>Story Time</a:t>
            </a:r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 (virtual course)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7A2099-DCF3-4003-857E-BBAC294A59D9}"/>
              </a:ext>
            </a:extLst>
          </p:cNvPr>
          <p:cNvSpPr/>
          <p:nvPr/>
        </p:nvSpPr>
        <p:spPr>
          <a:xfrm>
            <a:off x="573893" y="4229224"/>
            <a:ext cx="6408712" cy="1290717"/>
          </a:xfrm>
          <a:prstGeom prst="rect">
            <a:avLst/>
          </a:prstGeom>
          <a:solidFill>
            <a:schemeClr val="bg1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algn="l"/>
            <a:r>
              <a:rPr lang="en-GB" sz="1600" dirty="0">
                <a:solidFill>
                  <a:srgbClr val="515152"/>
                </a:solidFill>
                <a:latin typeface="Helvetica Neue LT Std 55 Roman"/>
              </a:rPr>
              <a:t>• Listen to a story with your child</a:t>
            </a:r>
          </a:p>
          <a:p>
            <a:pPr algn="l"/>
            <a:endParaRPr lang="en-GB" sz="1600" dirty="0">
              <a:solidFill>
                <a:srgbClr val="515152"/>
              </a:solidFill>
              <a:latin typeface="Helvetica Neue LT Std 55 Roman"/>
            </a:endParaRPr>
          </a:p>
          <a:p>
            <a:pPr algn="l"/>
            <a:r>
              <a:rPr lang="en-GB" sz="1600" dirty="0">
                <a:solidFill>
                  <a:srgbClr val="515152"/>
                </a:solidFill>
                <a:latin typeface="Helvetica Neue LT Std 55 Roman"/>
              </a:rPr>
              <a:t>• Enjoy the story and have fun together sharing the text</a:t>
            </a:r>
          </a:p>
          <a:p>
            <a:pPr algn="l"/>
            <a:endParaRPr lang="en-GB" sz="1600" dirty="0">
              <a:solidFill>
                <a:srgbClr val="515152"/>
              </a:solidFill>
              <a:latin typeface="Helvetica Neue LT Std 55 Roman"/>
            </a:endParaRPr>
          </a:p>
          <a:p>
            <a:pPr algn="l"/>
            <a:r>
              <a:rPr lang="en-GB" sz="1600" dirty="0">
                <a:solidFill>
                  <a:srgbClr val="515152"/>
                </a:solidFill>
                <a:latin typeface="Helvetica Neue LT Std 55 Roman"/>
              </a:rPr>
              <a:t>• Be creative and share ideas about the story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74</Words>
  <Application>Microsoft Office PowerPoint</Application>
  <PresentationFormat>Custom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 Neue LT Std 45 Light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de Pury, Andrea - CY EQS</cp:lastModifiedBy>
  <cp:revision>12</cp:revision>
  <dcterms:modified xsi:type="dcterms:W3CDTF">2020-05-20T10:57:08Z</dcterms:modified>
</cp:coreProperties>
</file>