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Keeping up with your children english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B1D5C5D-697A-4127-A849-DD1107BC6992}"/>
              </a:ext>
            </a:extLst>
          </p:cNvPr>
          <p:cNvSpPr/>
          <p:nvPr/>
        </p:nvSpPr>
        <p:spPr>
          <a:xfrm>
            <a:off x="177850" y="3504208"/>
            <a:ext cx="7153866" cy="2873058"/>
          </a:xfrm>
          <a:prstGeom prst="rect">
            <a:avLst/>
          </a:prstGeom>
          <a:solidFill>
            <a:schemeClr val="bg1"/>
          </a:solidFill>
          <a:ln w="3175" cap="flat">
            <a:solidFill>
              <a:schemeClr val="bg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6397242"/>
            <a:ext cx="5381580" cy="206451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Tuesdays and Thursdays 10am-12: 19</a:t>
            </a:r>
            <a:r>
              <a:rPr lang="en-GB" baseline="30000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th</a:t>
            </a: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May – 11</a:t>
            </a:r>
            <a:r>
              <a:rPr lang="en-GB" baseline="30000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th</a:t>
            </a: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June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rPr>
              <a:t> </a:t>
            </a:r>
            <a:r>
              <a:rPr sz="1800" dirty="0"/>
              <a:t> </a:t>
            </a:r>
            <a:r>
              <a:rPr lang="en-GB" sz="1800" dirty="0"/>
              <a:t>or 16</a:t>
            </a:r>
            <a:r>
              <a:rPr lang="en-GB" sz="1800" baseline="30000" dirty="0"/>
              <a:t>th</a:t>
            </a:r>
            <a:r>
              <a:rPr lang="en-GB" sz="1800" dirty="0"/>
              <a:t> June – 2</a:t>
            </a:r>
            <a:r>
              <a:rPr lang="en-GB" sz="1800" baseline="30000" dirty="0"/>
              <a:t>nd</a:t>
            </a:r>
            <a:r>
              <a:rPr lang="en-GB" sz="1800" dirty="0"/>
              <a:t> July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</a:t>
            </a:r>
            <a:r>
              <a:rPr lang="en-GB" sz="1800" b="1" dirty="0"/>
              <a:t>call </a:t>
            </a:r>
            <a:r>
              <a:rPr lang="en-GB" sz="1800" b="1" dirty="0">
                <a:sym typeface="Helvetica Neue LT Std 55 Roman"/>
              </a:rPr>
              <a:t>03000 415888 </a:t>
            </a:r>
            <a:r>
              <a:rPr lang="en-GB" sz="18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sz="1800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1" y="207294"/>
            <a:ext cx="4275743" cy="209482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257DD99-3C52-4AE0-BD58-1BB44E305690}"/>
              </a:ext>
            </a:extLst>
          </p:cNvPr>
          <p:cNvSpPr/>
          <p:nvPr/>
        </p:nvSpPr>
        <p:spPr>
          <a:xfrm>
            <a:off x="78570" y="2474143"/>
            <a:ext cx="7380000" cy="936000"/>
          </a:xfrm>
          <a:prstGeom prst="rect">
            <a:avLst/>
          </a:prstGeom>
          <a:solidFill>
            <a:srgbClr val="885D98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no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 dirty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" name="Shape 120">
            <a:extLst>
              <a:ext uri="{FF2B5EF4-FFF2-40B4-BE49-F238E27FC236}">
                <a16:creationId xmlns:a16="http://schemas.microsoft.com/office/drawing/2014/main" id="{3149C9E2-F816-490C-AAD1-A2D3E711803A}"/>
              </a:ext>
            </a:extLst>
          </p:cNvPr>
          <p:cNvSpPr/>
          <p:nvPr/>
        </p:nvSpPr>
        <p:spPr>
          <a:xfrm>
            <a:off x="537890" y="2640112"/>
            <a:ext cx="6793826" cy="49562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xmlns:lc="http://schemas.openxmlformats.org/drawingml/2006/lockedCanvas" val="1"/>
            </a:ext>
          </a:extLst>
        </p:spPr>
        <p:txBody>
          <a:bodyPr wrap="none" lIns="29517" tIns="29517" rIns="29517" bIns="29517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400" dirty="0">
                <a:solidFill>
                  <a:schemeClr val="bg1"/>
                </a:solidFill>
              </a:rPr>
              <a:t>English</a:t>
            </a:r>
            <a:r>
              <a:rPr lang="en-GB" sz="2600" dirty="0">
                <a:solidFill>
                  <a:schemeClr val="bg1"/>
                </a:solidFill>
              </a:rPr>
              <a:t> and Maths Virtual Homework Surgery</a:t>
            </a:r>
            <a:endParaRPr sz="26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6CD749-2B3E-4376-845A-54F9FE7D9FE1}"/>
              </a:ext>
            </a:extLst>
          </p:cNvPr>
          <p:cNvSpPr/>
          <p:nvPr/>
        </p:nvSpPr>
        <p:spPr>
          <a:xfrm>
            <a:off x="609898" y="3576216"/>
            <a:ext cx="6336704" cy="2552601"/>
          </a:xfrm>
          <a:prstGeom prst="rect">
            <a:avLst/>
          </a:prstGeom>
          <a:solidFill>
            <a:schemeClr val="bg1"/>
          </a:solidFill>
          <a:ln w="3175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algn="l"/>
            <a:r>
              <a:rPr lang="en-GB" sz="1800" dirty="0">
                <a:solidFill>
                  <a:srgbClr val="885D98"/>
                </a:solidFill>
                <a:latin typeface="Helvetica Neue LT Std 55 Roman"/>
                <a:ea typeface="Calibri" panose="020F0502020204030204" pitchFamily="34" charset="0"/>
              </a:rPr>
              <a:t>Would you like to:</a:t>
            </a:r>
          </a:p>
          <a:p>
            <a:pPr algn="l"/>
            <a:r>
              <a:rPr lang="en-GB" sz="1800" dirty="0">
                <a:latin typeface="Helvetica Neue LT Std 55 Roman"/>
                <a:ea typeface="Calibri" panose="020F0502020204030204" pitchFamily="34" charset="0"/>
              </a:rPr>
              <a:t> 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Pick up tips on how to get Maths and English homework completed successfully</a:t>
            </a:r>
            <a:endParaRPr lang="en-GB" sz="1800" dirty="0">
              <a:solidFill>
                <a:srgbClr val="515152"/>
              </a:solidFill>
              <a:latin typeface="Helvetica Neue LT Std 55 Roman"/>
              <a:ea typeface="Calibri" panose="020F0502020204030204" pitchFamily="34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Acquire simple strategies to help solve Maths and English questions</a:t>
            </a:r>
            <a:endParaRPr lang="en-GB" sz="1800" dirty="0">
              <a:solidFill>
                <a:srgbClr val="515152"/>
              </a:solidFill>
              <a:latin typeface="Helvetica Neue LT Std 55 Roman"/>
              <a:ea typeface="Calibri" panose="020F0502020204030204" pitchFamily="34" charset="0"/>
            </a:endParaRP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515152"/>
                </a:solidFill>
                <a:latin typeface="Helvetica Neue LT Std 55 Roman"/>
                <a:ea typeface="Times New Roman" panose="02020603050405020304" pitchFamily="18" charset="0"/>
              </a:rPr>
              <a:t>Learn in a relaxed and supportive virtual classroom</a:t>
            </a:r>
          </a:p>
          <a:p>
            <a:pPr marL="342900" lvl="0" indent="-342900" algn="l">
              <a:buFont typeface="Symbol" panose="05050102010706020507" pitchFamily="18" charset="2"/>
              <a:buChar char=""/>
            </a:pPr>
            <a:endParaRPr lang="en-GB" sz="1800" dirty="0">
              <a:latin typeface="Helvetica Neue LT Std 55 Roman"/>
              <a:ea typeface="Times New Roman" panose="02020603050405020304" pitchFamily="18" charset="0"/>
            </a:endParaRPr>
          </a:p>
          <a:p>
            <a:pPr lvl="0" algn="l"/>
            <a:r>
              <a:rPr lang="en-GB" sz="1800" dirty="0">
                <a:solidFill>
                  <a:srgbClr val="885D98"/>
                </a:solidFill>
                <a:latin typeface="Helvetica Neue LT Std 55 Roman"/>
                <a:ea typeface="Times New Roman" panose="02020603050405020304" pitchFamily="18" charset="0"/>
              </a:rPr>
              <a:t>This course is for you!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46</Words>
  <Application>Microsoft Office PowerPoint</Application>
  <PresentationFormat>Custom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55 Roman</vt:lpstr>
      <vt:lpstr>Symbol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9</cp:revision>
  <dcterms:modified xsi:type="dcterms:W3CDTF">2020-05-20T10:52:54Z</dcterms:modified>
</cp:coreProperties>
</file>