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2328" y="48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890219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Stepping up into Primary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120" name="Shape 120"/>
          <p:cNvSpPr/>
          <p:nvPr/>
        </p:nvSpPr>
        <p:spPr>
          <a:xfrm>
            <a:off x="874544" y="5657263"/>
            <a:ext cx="5275782" cy="354447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One off  Adult only sessions on:  Tuesdays 10am-12: 7</a:t>
            </a:r>
            <a:r>
              <a:rPr lang="en-GB" baseline="30000" dirty="0"/>
              <a:t>th</a:t>
            </a:r>
            <a:r>
              <a:rPr lang="en-GB" dirty="0"/>
              <a:t>, 14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Wednesdays 1-3pm: 3</a:t>
            </a:r>
            <a:r>
              <a:rPr lang="en-GB" baseline="30000" dirty="0"/>
              <a:t>rd</a:t>
            </a:r>
            <a:r>
              <a:rPr lang="en-GB" dirty="0"/>
              <a:t>, 10</a:t>
            </a:r>
            <a:r>
              <a:rPr lang="en-GB" baseline="30000" dirty="0"/>
              <a:t>th</a:t>
            </a:r>
            <a:r>
              <a:rPr lang="en-GB" dirty="0"/>
              <a:t>, 17</a:t>
            </a:r>
            <a:r>
              <a:rPr lang="en-GB" baseline="30000" dirty="0"/>
              <a:t>th</a:t>
            </a:r>
            <a:r>
              <a:rPr lang="en-GB" dirty="0"/>
              <a:t>, 24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Thursdays 1-3pm: 9</a:t>
            </a:r>
            <a:r>
              <a:rPr lang="en-GB" baseline="30000" dirty="0"/>
              <a:t>th</a:t>
            </a:r>
            <a:r>
              <a:rPr lang="en-GB" dirty="0"/>
              <a:t>, 16</a:t>
            </a:r>
            <a:r>
              <a:rPr lang="en-GB" baseline="30000" dirty="0"/>
              <a:t>th</a:t>
            </a:r>
            <a:r>
              <a:rPr lang="en-GB" dirty="0"/>
              <a:t> July 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dirty="0"/>
              <a:t>To book a place please </a:t>
            </a:r>
            <a:r>
              <a:rPr lang="en-GB" sz="1400" b="1" dirty="0"/>
              <a:t>call </a:t>
            </a:r>
            <a:r>
              <a:rPr lang="en-GB" sz="1400" b="1" dirty="0">
                <a:sym typeface="Helvetica Neue LT Std 55 Roman"/>
              </a:rPr>
              <a:t>03000 415888</a:t>
            </a:r>
            <a:r>
              <a:rPr lang="en-GB" sz="1400" dirty="0">
                <a:sym typeface="Helvetica Neue LT Std 55 Roman"/>
              </a:rPr>
              <a:t> 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: 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222643"/>
            <a:ext cx="4275743" cy="209482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D786E6E-1FE3-42C5-AE1B-BED97F9FC99F}"/>
              </a:ext>
            </a:extLst>
          </p:cNvPr>
          <p:cNvSpPr/>
          <p:nvPr/>
        </p:nvSpPr>
        <p:spPr>
          <a:xfrm>
            <a:off x="144757" y="2639979"/>
            <a:ext cx="7266985" cy="540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GB" sz="2400" b="1" dirty="0">
                <a:solidFill>
                  <a:schemeClr val="bg1"/>
                </a:solidFill>
                <a:latin typeface="Helvetica Neue LT Std 55 Roman"/>
              </a:rPr>
              <a:t>Stepping up into Primary School </a:t>
            </a:r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(virtual course) 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59</Words>
  <Application>Microsoft Office PowerPoint</Application>
  <PresentationFormat>Custom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de Pury, Andrea - CY EQS</cp:lastModifiedBy>
  <cp:revision>5</cp:revision>
  <dcterms:modified xsi:type="dcterms:W3CDTF">2020-05-19T11:44:38Z</dcterms:modified>
</cp:coreProperties>
</file>